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4" r:id="rId4"/>
    <p:sldId id="258" r:id="rId5"/>
    <p:sldId id="259" r:id="rId6"/>
    <p:sldId id="261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406"/>
  </p:normalViewPr>
  <p:slideViewPr>
    <p:cSldViewPr snapToGrid="0" snapToObjects="1">
      <p:cViewPr varScale="1">
        <p:scale>
          <a:sx n="96" d="100"/>
          <a:sy n="96" d="100"/>
        </p:scale>
        <p:origin x="1116" y="31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801DF-A14B-9749-843E-7B7A518AC6EC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6B4712-C76B-0C40-B4D3-E70BC79EF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166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E1085B-BC50-464E-8B2F-41EF139836BA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952F77-49E2-0648-8A7A-E0951D6A2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570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D3FAA-7127-2E4A-956A-117AA38C674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600F6-A754-CD47-B744-082D817CC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1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D3FAA-7127-2E4A-956A-117AA38C674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600F6-A754-CD47-B744-082D817CC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2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D3FAA-7127-2E4A-956A-117AA38C674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600F6-A754-CD47-B744-082D817CC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65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D3FAA-7127-2E4A-956A-117AA38C674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600F6-A754-CD47-B744-082D817CC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502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D3FAA-7127-2E4A-956A-117AA38C674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600F6-A754-CD47-B744-082D817CC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59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D3FAA-7127-2E4A-956A-117AA38C674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600F6-A754-CD47-B744-082D817CC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924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D3FAA-7127-2E4A-956A-117AA38C674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600F6-A754-CD47-B744-082D817CC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57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D3FAA-7127-2E4A-956A-117AA38C674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600F6-A754-CD47-B744-082D817CC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80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D3FAA-7127-2E4A-956A-117AA38C674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600F6-A754-CD47-B744-082D817CC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892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D3FAA-7127-2E4A-956A-117AA38C674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600F6-A754-CD47-B744-082D817CC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319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D3FAA-7127-2E4A-956A-117AA38C674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600F6-A754-CD47-B744-082D817CC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286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D3FAA-7127-2E4A-956A-117AA38C674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600F6-A754-CD47-B744-082D817CC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710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744579"/>
            <a:ext cx="7772400" cy="2453348"/>
          </a:xfrm>
        </p:spPr>
        <p:txBody>
          <a:bodyPr>
            <a:noAutofit/>
          </a:bodyPr>
          <a:lstStyle/>
          <a:p>
            <a:r>
              <a:rPr lang="en-US" sz="5100" b="1" dirty="0"/>
              <a:t>Encouraging Word for a Discouraged World: Forgiveness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4500" b="1" dirty="0">
              <a:solidFill>
                <a:schemeClr val="tx1"/>
              </a:solidFill>
            </a:endParaRPr>
          </a:p>
          <a:p>
            <a:r>
              <a:rPr lang="en-US" sz="4500" b="1" dirty="0">
                <a:solidFill>
                  <a:schemeClr val="tx1"/>
                </a:solidFill>
              </a:rPr>
              <a:t>1 John 1:7-2:2</a:t>
            </a:r>
          </a:p>
          <a:p>
            <a:endParaRPr lang="en-US" sz="45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542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078" y="274638"/>
            <a:ext cx="9962322" cy="1143000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	</a:t>
            </a:r>
            <a:br>
              <a:rPr lang="en-US" dirty="0"/>
            </a:br>
            <a:r>
              <a:rPr lang="en-US" dirty="0"/>
              <a:t>What Can You Do With Sin?</a:t>
            </a:r>
            <a:br>
              <a:rPr lang="en-US" dirty="0"/>
            </a:br>
            <a:endParaRPr lang="en-US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0078" y="1600201"/>
            <a:ext cx="9962322" cy="4525963"/>
          </a:xfrm>
        </p:spPr>
        <p:txBody>
          <a:bodyPr>
            <a:noAutofit/>
          </a:bodyPr>
          <a:lstStyle/>
          <a:p>
            <a:r>
              <a:rPr lang="en-US" sz="2400" b="1" dirty="0"/>
              <a:t>  1.	Adam and Eve Tried to Hide it</a:t>
            </a:r>
          </a:p>
          <a:p>
            <a:r>
              <a:rPr lang="en-US" sz="2400" b="1" dirty="0"/>
              <a:t>  2.	Moses Tried to Bury It</a:t>
            </a:r>
          </a:p>
          <a:p>
            <a:r>
              <a:rPr lang="en-US" sz="2400" b="1" dirty="0"/>
              <a:t>  3.	David Tried to Cover It Up</a:t>
            </a:r>
          </a:p>
          <a:p>
            <a:r>
              <a:rPr lang="en-US" sz="2400" b="1" dirty="0"/>
              <a:t>  4.	Jonah Tried to Run from It</a:t>
            </a:r>
          </a:p>
          <a:p>
            <a:r>
              <a:rPr lang="en-US" sz="2400" b="1" dirty="0"/>
              <a:t>  5.	Peter Tried to Deny It</a:t>
            </a:r>
          </a:p>
          <a:p>
            <a:r>
              <a:rPr lang="en-US" sz="2400" b="1" dirty="0"/>
              <a:t>  6.	Judas Let It Destroy Him</a:t>
            </a:r>
          </a:p>
          <a:p>
            <a:r>
              <a:rPr lang="en-US" sz="2400" b="1" dirty="0"/>
              <a:t>  7.	Many Today Try to Ignore It</a:t>
            </a:r>
          </a:p>
          <a:p>
            <a:r>
              <a:rPr lang="en-US" sz="2400" b="1" dirty="0"/>
              <a:t>  8.	Others Try to Justify It</a:t>
            </a:r>
          </a:p>
          <a:p>
            <a:r>
              <a:rPr lang="en-US" sz="2400" b="1" dirty="0"/>
              <a:t>  9.	You Can Dwell on It</a:t>
            </a:r>
          </a:p>
          <a:p>
            <a:r>
              <a:rPr lang="en-US" sz="2400" b="1" dirty="0"/>
              <a:t>10.	Or, We Can Own It</a:t>
            </a:r>
          </a:p>
          <a:p>
            <a:endParaRPr lang="en-US" sz="2800" b="1" dirty="0">
              <a:latin typeface="Baskerville" charset="0"/>
              <a:ea typeface="Baskerville" charset="0"/>
              <a:cs typeface="Baskervil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086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7704" y="274638"/>
            <a:ext cx="9574696" cy="1143000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	</a:t>
            </a:r>
            <a:br>
              <a:rPr lang="en-US" dirty="0"/>
            </a:br>
            <a:r>
              <a:rPr lang="en-US" dirty="0"/>
              <a:t>1.		</a:t>
            </a:r>
            <a:r>
              <a:rPr lang="en-US" b="1" dirty="0"/>
              <a:t>Own Our Sin</a:t>
            </a:r>
            <a:br>
              <a:rPr lang="en-US" dirty="0"/>
            </a:br>
            <a:endParaRPr lang="en-US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/>
              <a:t>Psalm 32:1-5</a:t>
            </a:r>
          </a:p>
          <a:p>
            <a:pPr algn="ctr"/>
            <a:r>
              <a:rPr lang="en-US" b="1" dirty="0"/>
              <a:t>1 John 1:8, 10</a:t>
            </a:r>
          </a:p>
          <a:p>
            <a:pPr algn="ctr"/>
            <a:r>
              <a:rPr lang="en-US" b="1" dirty="0"/>
              <a:t>Numbers 32:23</a:t>
            </a:r>
          </a:p>
          <a:p>
            <a:pPr algn="ctr"/>
            <a:r>
              <a:rPr lang="en-US" b="1" dirty="0"/>
              <a:t>Matthew 5:4</a:t>
            </a:r>
          </a:p>
          <a:p>
            <a:endParaRPr lang="en-US" sz="2800" b="1" dirty="0">
              <a:latin typeface="Baskerville" charset="0"/>
              <a:ea typeface="Baskerville" charset="0"/>
              <a:cs typeface="Baskervil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848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-1"/>
            <a:ext cx="9189245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7887" y="274638"/>
            <a:ext cx="8593398" cy="1325562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2.		</a:t>
            </a:r>
            <a:r>
              <a:rPr lang="en-US" b="1" dirty="0"/>
              <a:t>Make It Right</a:t>
            </a:r>
            <a:endParaRPr lang="en-US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latin typeface="Baskerville" charset="0"/>
                <a:ea typeface="Baskerville" charset="0"/>
                <a:cs typeface="Baskerville" charset="0"/>
              </a:rPr>
              <a:t>1 John 1:9</a:t>
            </a:r>
          </a:p>
          <a:p>
            <a:pPr algn="ctr"/>
            <a:r>
              <a:rPr lang="en-US" sz="3000" b="1" dirty="0">
                <a:latin typeface="Baskerville" charset="0"/>
                <a:ea typeface="Baskerville" charset="0"/>
                <a:cs typeface="Baskerville" charset="0"/>
              </a:rPr>
              <a:t>Psalm 51:4</a:t>
            </a:r>
          </a:p>
          <a:p>
            <a:pPr algn="ctr"/>
            <a:r>
              <a:rPr lang="en-US" sz="3000" b="1" dirty="0">
                <a:latin typeface="Baskerville" charset="0"/>
                <a:ea typeface="Baskerville" charset="0"/>
                <a:cs typeface="Baskerville" charset="0"/>
              </a:rPr>
              <a:t>Psalm 51:10</a:t>
            </a:r>
          </a:p>
          <a:p>
            <a:pPr algn="ctr"/>
            <a:r>
              <a:rPr lang="en-US" b="1" dirty="0"/>
              <a:t>Luke 15:18, 21</a:t>
            </a:r>
          </a:p>
          <a:p>
            <a:pPr marL="0" indent="0">
              <a:buNone/>
            </a:pPr>
            <a:endParaRPr lang="en-US" sz="3000" b="1" dirty="0">
              <a:latin typeface="Baskerville" charset="0"/>
              <a:ea typeface="Baskerville" charset="0"/>
              <a:cs typeface="Baskervil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57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-1"/>
            <a:ext cx="9189245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7338" y="274638"/>
            <a:ext cx="9515061" cy="1143000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	</a:t>
            </a:r>
            <a:br>
              <a:rPr lang="en-US" dirty="0"/>
            </a:br>
            <a:r>
              <a:rPr lang="en-US" dirty="0"/>
              <a:t>3.		“</a:t>
            </a:r>
            <a:r>
              <a:rPr lang="en-US" b="1" dirty="0"/>
              <a:t>Let It Go!”</a:t>
            </a:r>
            <a:br>
              <a:rPr lang="en-US" dirty="0"/>
            </a:br>
            <a:endParaRPr lang="en-US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/>
              <a:t>1 John 2:1-2</a:t>
            </a:r>
          </a:p>
          <a:p>
            <a:pPr algn="ctr"/>
            <a:r>
              <a:rPr lang="en-US" b="1" dirty="0"/>
              <a:t>Luke 17:3-4</a:t>
            </a:r>
          </a:p>
          <a:p>
            <a:pPr algn="ctr"/>
            <a:r>
              <a:rPr lang="en-US" b="1" dirty="0"/>
              <a:t>Hebrews 8:12</a:t>
            </a:r>
          </a:p>
          <a:p>
            <a:pPr algn="ctr"/>
            <a:r>
              <a:rPr lang="en-US" b="1" dirty="0"/>
              <a:t>Matthew 6:14-15</a:t>
            </a:r>
          </a:p>
          <a:p>
            <a:endParaRPr lang="en-US" sz="3000" b="1" dirty="0">
              <a:latin typeface="Baskerville" charset="0"/>
              <a:ea typeface="Baskerville" charset="0"/>
              <a:cs typeface="Baskervil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308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-1"/>
            <a:ext cx="9189245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7642" y="274638"/>
            <a:ext cx="9564757" cy="1143000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	</a:t>
            </a:r>
            <a:br>
              <a:rPr lang="en-US" dirty="0"/>
            </a:br>
            <a:r>
              <a:rPr lang="en-US" dirty="0"/>
              <a:t>	</a:t>
            </a:r>
            <a:br>
              <a:rPr lang="en-US" dirty="0"/>
            </a:br>
            <a:r>
              <a:rPr lang="en-US" dirty="0"/>
              <a:t>4.		</a:t>
            </a:r>
            <a:r>
              <a:rPr lang="en-US" b="1" dirty="0"/>
              <a:t>“Go, and Sin No More”</a:t>
            </a:r>
            <a:br>
              <a:rPr lang="en-US" dirty="0"/>
            </a:br>
            <a:br>
              <a:rPr lang="en-US" dirty="0"/>
            </a:br>
            <a:endParaRPr lang="en-US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latin typeface="Baskerville" charset="0"/>
                <a:ea typeface="Baskerville" charset="0"/>
                <a:cs typeface="Baskerville" charset="0"/>
              </a:rPr>
              <a:t>1 John 1:7</a:t>
            </a:r>
          </a:p>
          <a:p>
            <a:pPr algn="ctr"/>
            <a:r>
              <a:rPr lang="en-US" sz="3000" b="1" dirty="0">
                <a:latin typeface="Baskerville" charset="0"/>
                <a:ea typeface="Baskerville" charset="0"/>
                <a:cs typeface="Baskerville" charset="0"/>
              </a:rPr>
              <a:t>John 8:11</a:t>
            </a:r>
          </a:p>
          <a:p>
            <a:pPr algn="ctr"/>
            <a:r>
              <a:rPr lang="en-US" sz="3000" b="1" dirty="0">
                <a:latin typeface="Baskerville" charset="0"/>
                <a:ea typeface="Baskerville" charset="0"/>
                <a:cs typeface="Baskerville" charset="0"/>
              </a:rPr>
              <a:t>Romans 7:19, 24-25</a:t>
            </a:r>
          </a:p>
        </p:txBody>
      </p:sp>
    </p:spTree>
    <p:extLst>
      <p:ext uri="{BB962C8B-B14F-4D97-AF65-F5344CB8AC3E}">
        <p14:creationId xmlns:p14="http://schemas.microsoft.com/office/powerpoint/2010/main" val="1380235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500" dirty="0"/>
              <a:t>Now What Do We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17638"/>
            <a:ext cx="8229600" cy="544036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500" b="1" u="sng" dirty="0">
                <a:latin typeface="Baskerville" charset="0"/>
                <a:ea typeface="Baskerville" charset="0"/>
                <a:cs typeface="Baskerville" charset="0"/>
              </a:rPr>
              <a:t>Have I Obeyed The Gospel?</a:t>
            </a:r>
          </a:p>
          <a:p>
            <a:pPr marL="0" indent="0">
              <a:buNone/>
            </a:pPr>
            <a:r>
              <a:rPr lang="en-US" sz="2500" b="1" dirty="0">
                <a:latin typeface="Baskerville" charset="0"/>
                <a:ea typeface="Baskerville" charset="0"/>
                <a:cs typeface="Baskerville" charset="0"/>
              </a:rPr>
              <a:t>Hear Him (Romans 10:17)</a:t>
            </a:r>
          </a:p>
          <a:p>
            <a:pPr marL="0" indent="0">
              <a:buNone/>
            </a:pPr>
            <a:r>
              <a:rPr lang="en-US" sz="2500" b="1" dirty="0">
                <a:latin typeface="Baskerville" charset="0"/>
                <a:ea typeface="Baskerville" charset="0"/>
                <a:cs typeface="Baskerville" charset="0"/>
              </a:rPr>
              <a:t>Believe Him (Mark 16:16)</a:t>
            </a:r>
          </a:p>
          <a:p>
            <a:pPr marL="0" indent="0">
              <a:buNone/>
            </a:pPr>
            <a:r>
              <a:rPr lang="en-US" sz="2500" b="1" dirty="0">
                <a:latin typeface="Baskerville" charset="0"/>
                <a:ea typeface="Baskerville" charset="0"/>
                <a:cs typeface="Baskerville" charset="0"/>
              </a:rPr>
              <a:t>Repent Of Sins Against Him (Acts 2:38)</a:t>
            </a:r>
          </a:p>
          <a:p>
            <a:pPr marL="0" indent="0">
              <a:buNone/>
            </a:pPr>
            <a:r>
              <a:rPr lang="en-US" sz="2500" b="1" dirty="0">
                <a:latin typeface="Baskerville" charset="0"/>
                <a:ea typeface="Baskerville" charset="0"/>
                <a:cs typeface="Baskerville" charset="0"/>
              </a:rPr>
              <a:t>Confess Him (Acts 8:37)</a:t>
            </a:r>
          </a:p>
          <a:p>
            <a:pPr marL="0" indent="0">
              <a:buNone/>
            </a:pPr>
            <a:r>
              <a:rPr lang="en-US" sz="2500" b="1" dirty="0">
                <a:latin typeface="Baskerville" charset="0"/>
                <a:ea typeface="Baskerville" charset="0"/>
                <a:cs typeface="Baskerville" charset="0"/>
              </a:rPr>
              <a:t>Be Baptized Into Him (Acts 22:16)</a:t>
            </a:r>
          </a:p>
          <a:p>
            <a:pPr marL="0" indent="0">
              <a:buNone/>
            </a:pPr>
            <a:r>
              <a:rPr lang="en-US" sz="2500" b="1" dirty="0">
                <a:latin typeface="Baskerville" charset="0"/>
                <a:ea typeface="Baskerville" charset="0"/>
                <a:cs typeface="Baskerville" charset="0"/>
              </a:rPr>
              <a:t>Live For Him (Galatians 2:20)</a:t>
            </a:r>
          </a:p>
          <a:p>
            <a:pPr marL="0" indent="0" algn="ctr">
              <a:buNone/>
            </a:pPr>
            <a:r>
              <a:rPr lang="en-US" sz="2500" b="1" u="sng" dirty="0">
                <a:latin typeface="Baskerville" charset="0"/>
                <a:ea typeface="Baskerville" charset="0"/>
                <a:cs typeface="Baskerville" charset="0"/>
              </a:rPr>
              <a:t>If An Erring Christian, Have I Been Restored?</a:t>
            </a:r>
          </a:p>
          <a:p>
            <a:pPr marL="0" indent="0">
              <a:buNone/>
            </a:pPr>
            <a:r>
              <a:rPr lang="en-US" sz="2500" b="1" dirty="0">
                <a:latin typeface="Baskerville" charset="0"/>
                <a:ea typeface="Baskerville" charset="0"/>
                <a:cs typeface="Baskerville" charset="0"/>
              </a:rPr>
              <a:t>Come Back To Him (Matthew 11:28-30)</a:t>
            </a:r>
          </a:p>
          <a:p>
            <a:pPr marL="0" indent="0">
              <a:buNone/>
            </a:pPr>
            <a:r>
              <a:rPr lang="en-US" sz="2500" b="1" dirty="0">
                <a:latin typeface="Baskerville" charset="0"/>
                <a:ea typeface="Baskerville" charset="0"/>
                <a:cs typeface="Baskerville" charset="0"/>
              </a:rPr>
              <a:t>Repent (Acts 8:22)</a:t>
            </a:r>
          </a:p>
          <a:p>
            <a:pPr marL="0" indent="0">
              <a:buNone/>
            </a:pPr>
            <a:r>
              <a:rPr lang="en-US" sz="2500" b="1" dirty="0">
                <a:latin typeface="Baskerville" charset="0"/>
                <a:ea typeface="Baskerville" charset="0"/>
                <a:cs typeface="Baskerville" charset="0"/>
              </a:rPr>
              <a:t>Pray (James 5:16)</a:t>
            </a:r>
          </a:p>
          <a:p>
            <a:endParaRPr lang="en-US" sz="2500" dirty="0">
              <a:latin typeface="Baskerville" charset="0"/>
              <a:ea typeface="Baskerville" charset="0"/>
              <a:cs typeface="Baskervil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949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285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Baskerville</vt:lpstr>
      <vt:lpstr>Calibri</vt:lpstr>
      <vt:lpstr>Office Theme</vt:lpstr>
      <vt:lpstr>Encouraging Word for a Discouraged World: Forgiveness</vt:lpstr>
      <vt:lpstr>  What Can You Do With Sin? </vt:lpstr>
      <vt:lpstr>  1.  Own Our Sin </vt:lpstr>
      <vt:lpstr>2.  Make It Right</vt:lpstr>
      <vt:lpstr>  3.  “Let It Go!” </vt:lpstr>
      <vt:lpstr>    4.  “Go, and Sin No More”  </vt:lpstr>
      <vt:lpstr>Now What Do We Do?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Knowing That My Lord Reigns</dc:title>
  <dc:creator>David Powell</dc:creator>
  <cp:lastModifiedBy>Evan Glenn</cp:lastModifiedBy>
  <cp:revision>20</cp:revision>
  <dcterms:created xsi:type="dcterms:W3CDTF">2016-11-02T20:05:32Z</dcterms:created>
  <dcterms:modified xsi:type="dcterms:W3CDTF">2025-12-14T13:39:45Z</dcterms:modified>
</cp:coreProperties>
</file>